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5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1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5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9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6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2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5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5A24-C59A-48E0-8A8F-7FF2F97FBF49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73E0-D4F1-4F0B-A4B8-AA6C06755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0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Indus River Valley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 smtClean="0"/>
              <a:t>Janice </a:t>
            </a:r>
            <a:r>
              <a:rPr lang="en-US" dirty="0" smtClean="0"/>
              <a:t>M. Rodriguez</a:t>
            </a:r>
            <a:endParaRPr lang="en-US" dirty="0"/>
          </a:p>
        </p:txBody>
      </p:sp>
      <p:sp>
        <p:nvSpPr>
          <p:cNvPr id="10" name="Sun 9"/>
          <p:cNvSpPr/>
          <p:nvPr/>
        </p:nvSpPr>
        <p:spPr>
          <a:xfrm>
            <a:off x="8001000" y="304800"/>
            <a:ext cx="9906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37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>
        <p14:doors dir="vert"/>
        <p:sndAc>
          <p:stSnd>
            <p:snd r:embed="rId2" name="applause.wav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Monsoons: Are winds that mark seasons in India.</a:t>
            </a:r>
          </a:p>
          <a:p>
            <a:r>
              <a:rPr lang="en-US" dirty="0" smtClean="0"/>
              <a:t>Citadel: Central fortress that were built on brick and platform. </a:t>
            </a:r>
            <a:endParaRPr lang="en-US" dirty="0"/>
          </a:p>
        </p:txBody>
      </p:sp>
      <p:sp>
        <p:nvSpPr>
          <p:cNvPr id="12" name="Smiley Face 11"/>
          <p:cNvSpPr/>
          <p:nvPr/>
        </p:nvSpPr>
        <p:spPr>
          <a:xfrm>
            <a:off x="7467600" y="3048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14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>
        <p14:ripple/>
        <p:sndAc>
          <p:stSnd>
            <p:snd r:embed="rId2" name="chimes.wav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Idea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Indus River Valley in the Indian subcontinent gave rise to the earliest Indian Civilizations.</a:t>
            </a:r>
          </a:p>
          <a:p>
            <a:r>
              <a:rPr lang="en-US" dirty="0" smtClean="0"/>
              <a:t>The first Indian civilization developed in the Indus River Valley, about 4,500 years ago.</a:t>
            </a:r>
            <a:endParaRPr lang="en-US" dirty="0"/>
          </a:p>
        </p:txBody>
      </p:sp>
      <p:sp>
        <p:nvSpPr>
          <p:cNvPr id="6" name="Heart 5"/>
          <p:cNvSpPr/>
          <p:nvPr/>
        </p:nvSpPr>
        <p:spPr>
          <a:xfrm>
            <a:off x="1295400" y="685800"/>
            <a:ext cx="1143000" cy="10668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17027"/>
      </p:ext>
    </p:extLst>
  </p:cSld>
  <p:clrMapOvr>
    <a:masterClrMapping/>
  </p:clrMapOvr>
  <p:transition xmlns:p14="http://schemas.microsoft.com/office/powerpoint/2010/main" spd="slow">
    <p:pull/>
    <p:sndAc>
      <p:stSnd>
        <p:snd r:embed="rId2" name="cashreg.wav"/>
      </p:stSnd>
    </p:sndAc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IRV stretched out to northwestern part of the Indian subcontinent.</a:t>
            </a:r>
          </a:p>
          <a:p>
            <a:r>
              <a:rPr lang="en-US" dirty="0" smtClean="0"/>
              <a:t>The Indian subcontinent stretched south ward from central Asia into the Indian ocean. It separated the north from the rest of Asia by towering mountain ranges.</a:t>
            </a:r>
          </a:p>
          <a:p>
            <a:r>
              <a:rPr lang="en-US" dirty="0" smtClean="0"/>
              <a:t>The Himalayas which are the tallest peeks in the world made it hard for immigrants and invaders to enter India by land.</a:t>
            </a:r>
          </a:p>
          <a:p>
            <a:r>
              <a:rPr lang="en-US" dirty="0" smtClean="0"/>
              <a:t>Khyber pass- Were the few paths that let people cross mountains into India.</a:t>
            </a:r>
          </a:p>
          <a:p>
            <a:r>
              <a:rPr lang="en-US" dirty="0" smtClean="0"/>
              <a:t>Rivers- Ganges River and Indus River </a:t>
            </a:r>
            <a:endParaRPr lang="en-US" dirty="0"/>
          </a:p>
        </p:txBody>
      </p:sp>
      <p:sp>
        <p:nvSpPr>
          <p:cNvPr id="5" name="Moon 4"/>
          <p:cNvSpPr/>
          <p:nvPr/>
        </p:nvSpPr>
        <p:spPr>
          <a:xfrm>
            <a:off x="7543800" y="304800"/>
            <a:ext cx="533400" cy="914400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81033"/>
      </p:ext>
    </p:extLst>
  </p:cSld>
  <p:clrMapOvr>
    <a:masterClrMapping/>
  </p:clrMapOvr>
  <p:transition xmlns:p14="http://schemas.microsoft.com/office/powerpoint/2010/main" spd="slow">
    <p:wheel spokes="1"/>
    <p:sndAc>
      <p:stSnd>
        <p:snd r:embed="rId2" name="laser.wav"/>
      </p:stSnd>
    </p:sndAc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IRV had monsoons and very high </a:t>
            </a:r>
            <a:r>
              <a:rPr lang="en-US" dirty="0" err="1" smtClean="0"/>
              <a:t>tempatures</a:t>
            </a:r>
            <a:endParaRPr lang="en-US" dirty="0" smtClean="0"/>
          </a:p>
          <a:p>
            <a:r>
              <a:rPr lang="en-US" dirty="0" smtClean="0"/>
              <a:t>Nov-Mar= Monsoons blow north – northeast </a:t>
            </a:r>
          </a:p>
          <a:p>
            <a:r>
              <a:rPr lang="en-US" dirty="0" smtClean="0"/>
              <a:t>June-Oct= Wet seasons meant southwest monsoons</a:t>
            </a:r>
          </a:p>
          <a:p>
            <a:r>
              <a:rPr lang="en-US" dirty="0" smtClean="0"/>
              <a:t>You could tell monsoons were very important to the IRV civilization to tell weather. 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6400800" y="533400"/>
            <a:ext cx="1219200" cy="685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ightning Bolt 4"/>
          <p:cNvSpPr/>
          <p:nvPr/>
        </p:nvSpPr>
        <p:spPr>
          <a:xfrm>
            <a:off x="1295400" y="533400"/>
            <a:ext cx="914400" cy="6858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0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suction.wav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Hinduism And Buddhism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Indus River Valley, were mostly Hindu. They believed In reincarnation, nirvana and a few more other stuff that they shared with the Buddhist. They usually had different beliefs but it was all based on the same thing. Reaching NIRVANNA.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57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/>
        <p:sndAc>
          <p:stSnd>
            <p:snd r:embed="rId2" name="voltage.wav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        The End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WEIRD KITTY!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368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240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Indus River Valley</vt:lpstr>
      <vt:lpstr>Vocabulary</vt:lpstr>
      <vt:lpstr>Main Idea  And Intro</vt:lpstr>
      <vt:lpstr>Physical Geography</vt:lpstr>
      <vt:lpstr>Climate</vt:lpstr>
      <vt:lpstr>Hinduism And Buddhism</vt:lpstr>
      <vt:lpstr>                                    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 River Valley</dc:title>
  <dc:creator>코D郞ө吩斔娜斓애v嵦斓</dc:creator>
  <cp:lastModifiedBy>코D郞ө吩斔娜斓애v嵦斓</cp:lastModifiedBy>
  <cp:revision>7</cp:revision>
  <dcterms:created xsi:type="dcterms:W3CDTF">2010-05-20T20:27:34Z</dcterms:created>
  <dcterms:modified xsi:type="dcterms:W3CDTF">2010-05-25T02:18:19Z</dcterms:modified>
</cp:coreProperties>
</file>